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1.png" ContentType="image/png"/>
  <Override PartName="/ppt/media/image2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2160" cy="6860160"/>
          </a:xfrm>
          <a:prstGeom prst="straightConnector1">
            <a:avLst/>
          </a:prstGeom>
          <a:ln w="76200">
            <a:solidFill>
              <a:srgbClr val="ffc000"/>
            </a:solidFill>
            <a:round/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798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8160" cy="3225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65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7640" cy="32256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7320" cy="357840"/>
          </a:xfrm>
          <a:prstGeom prst="rect">
            <a:avLst/>
          </a:prstGeom>
          <a:ln w="0">
            <a:noFill/>
          </a:ln>
        </p:spPr>
      </p:pic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Connecteur droit 7"/>
          <p:cNvCxnSpPr/>
          <p:nvPr/>
        </p:nvCxnSpPr>
        <p:spPr>
          <a:xfrm flipV="1">
            <a:off x="0" y="0"/>
            <a:ext cx="2160" cy="6860160"/>
          </a:xfrm>
          <a:prstGeom prst="straightConnector1">
            <a:avLst/>
          </a:prstGeom>
          <a:ln w="76200">
            <a:solidFill>
              <a:srgbClr val="ffc000"/>
            </a:solidFill>
            <a:round/>
          </a:ln>
        </p:spPr>
      </p:cxnSp>
      <p:sp>
        <p:nvSpPr>
          <p:cNvPr id="44" name="ZoneTexte 8"/>
          <p:cNvSpPr/>
          <p:nvPr/>
        </p:nvSpPr>
        <p:spPr>
          <a:xfrm>
            <a:off x="39240" y="346320"/>
            <a:ext cx="84798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Rectangle 9"/>
          <p:cNvSpPr/>
          <p:nvPr/>
        </p:nvSpPr>
        <p:spPr>
          <a:xfrm>
            <a:off x="7934400" y="0"/>
            <a:ext cx="1208160" cy="3225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65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Rectangle 10"/>
          <p:cNvSpPr/>
          <p:nvPr/>
        </p:nvSpPr>
        <p:spPr>
          <a:xfrm>
            <a:off x="39240" y="0"/>
            <a:ext cx="7847640" cy="32256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7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7320" cy="357840"/>
          </a:xfrm>
          <a:prstGeom prst="rect">
            <a:avLst/>
          </a:prstGeom>
          <a:ln w="0">
            <a:noFill/>
          </a:ln>
        </p:spPr>
      </p:pic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Rectangle 3"/>
          <p:cNvSpPr/>
          <p:nvPr/>
        </p:nvSpPr>
        <p:spPr>
          <a:xfrm>
            <a:off x="0" y="330120"/>
            <a:ext cx="9141840" cy="652572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87" name="ZoneTexte 4"/>
          <p:cNvSpPr/>
          <p:nvPr/>
        </p:nvSpPr>
        <p:spPr>
          <a:xfrm>
            <a:off x="748440" y="1819080"/>
            <a:ext cx="7788960" cy="2953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CM1 : Je sais écrire des fractions décimales et des nombres décimaux.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CM1 : Je sais additionner et soustraire des fractions.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88" name="Image 8" descr=""/>
          <p:cNvPicPr/>
          <p:nvPr/>
        </p:nvPicPr>
        <p:blipFill>
          <a:blip r:embed="rId1"/>
          <a:stretch/>
        </p:blipFill>
        <p:spPr>
          <a:xfrm>
            <a:off x="3654360" y="571320"/>
            <a:ext cx="1833120" cy="12639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Espace réservé du texte 2"/>
          <p:cNvSpPr/>
          <p:nvPr/>
        </p:nvSpPr>
        <p:spPr>
          <a:xfrm>
            <a:off x="8197920" y="6490080"/>
            <a:ext cx="943920" cy="365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/>
          </a:bodyPr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1/4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" name=""/>
          <p:cNvSpPr/>
          <p:nvPr/>
        </p:nvSpPr>
        <p:spPr>
          <a:xfrm>
            <a:off x="7740000" y="360000"/>
            <a:ext cx="1254960" cy="5349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PlaceHolder 3"/>
          <p:cNvSpPr/>
          <p:nvPr/>
        </p:nvSpPr>
        <p:spPr>
          <a:xfrm>
            <a:off x="540000" y="360000"/>
            <a:ext cx="7460280" cy="919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64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Recopie et calcule. Ensuite, écris le résultat sous la forme d’une fraction décimale et d’un nombre décimal.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92" name="ZoneTexte 1"/>
              <p:cNvSpPr txBox="1"/>
              <p:nvPr/>
            </p:nvSpPr>
            <p:spPr>
              <a:xfrm>
                <a:off x="2160000" y="2520000"/>
                <a:ext cx="5037840" cy="12664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35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120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...</m:t>
                    </m:r>
                    <m:r>
                      <m:t xml:space="preserve">,</m:t>
                    </m:r>
                    <m:r>
                      <m:t xml:space="preserve">..</m:t>
                    </m:r>
                    <m:r>
                      <m:t xml:space="preserve">.</m:t>
                    </m:r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4720" cy="566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6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/>
          </p:nvPr>
        </p:nvSpPr>
        <p:spPr>
          <a:xfrm>
            <a:off x="8197920" y="6490080"/>
            <a:ext cx="943920" cy="3657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1/4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"/>
          <p:cNvSpPr/>
          <p:nvPr/>
        </p:nvSpPr>
        <p:spPr>
          <a:xfrm>
            <a:off x="7740000" y="360000"/>
            <a:ext cx="1254960" cy="5349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96" name="ZoneTexte 6"/>
              <p:cNvSpPr txBox="1"/>
              <p:nvPr/>
            </p:nvSpPr>
            <p:spPr>
              <a:xfrm>
                <a:off x="2160000" y="2520000"/>
                <a:ext cx="4875840" cy="12664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35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120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155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1,55</m:t>
                    </m:r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Espace réservé du texte 1"/>
          <p:cNvSpPr/>
          <p:nvPr/>
        </p:nvSpPr>
        <p:spPr>
          <a:xfrm>
            <a:off x="8197920" y="6490080"/>
            <a:ext cx="943920" cy="365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/>
          </a:bodyPr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2/4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98" name="ZoneTexte 5"/>
              <p:cNvSpPr txBox="1"/>
              <p:nvPr/>
            </p:nvSpPr>
            <p:spPr>
              <a:xfrm>
                <a:off x="2160000" y="2520000"/>
                <a:ext cx="5036760" cy="12664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75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110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...</m:t>
                    </m:r>
                    <m:r>
                      <m:t xml:space="preserve">,</m:t>
                    </m:r>
                    <m:r>
                      <m:t xml:space="preserve">..</m:t>
                    </m:r>
                    <m:r>
                      <m:t xml:space="preserve">.</m:t>
                    </m:r>
                  </m:oMath>
                </a14:m>
              </a:p>
            </p:txBody>
          </p:sp>
        </mc:Choice>
        <mc:Fallback/>
      </mc:AlternateContent>
      <p:sp>
        <p:nvSpPr>
          <p:cNvPr id="99" name="PlaceHolder 4"/>
          <p:cNvSpPr/>
          <p:nvPr/>
        </p:nvSpPr>
        <p:spPr>
          <a:xfrm>
            <a:off x="540000" y="360000"/>
            <a:ext cx="7460280" cy="919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64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Recopie et calcule. Ensuite, écris le résultat sous la forme d’une fraction décimale et d’un nombre décimal.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4720" cy="566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6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/>
          </p:nvPr>
        </p:nvSpPr>
        <p:spPr>
          <a:xfrm>
            <a:off x="8197920" y="6490080"/>
            <a:ext cx="943920" cy="3657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2/4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02" name="ZoneTexte 2"/>
              <p:cNvSpPr txBox="1"/>
              <p:nvPr/>
            </p:nvSpPr>
            <p:spPr>
              <a:xfrm>
                <a:off x="2160360" y="2520000"/>
                <a:ext cx="4875840" cy="12664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75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110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185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1,85</m:t>
                    </m:r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Espace réservé du texte 3"/>
          <p:cNvSpPr/>
          <p:nvPr/>
        </p:nvSpPr>
        <p:spPr>
          <a:xfrm>
            <a:off x="8197920" y="6490080"/>
            <a:ext cx="943920" cy="365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/>
          </a:bodyPr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3/4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PlaceHolder 5"/>
          <p:cNvSpPr/>
          <p:nvPr/>
        </p:nvSpPr>
        <p:spPr>
          <a:xfrm>
            <a:off x="540000" y="360000"/>
            <a:ext cx="7460280" cy="919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64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Recopie et calcule. Ensuite, écris le résultat sous la forme d’une fraction décimale et d’un nombre décimal.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05" name="ZoneTexte 3"/>
              <p:cNvSpPr txBox="1"/>
              <p:nvPr/>
            </p:nvSpPr>
            <p:spPr>
              <a:xfrm>
                <a:off x="2160000" y="2520000"/>
                <a:ext cx="5121720" cy="12664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316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−</m:t>
                    </m:r>
                    <m:f>
                      <m:num>
                        <m:r>
                          <m:t xml:space="preserve">15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...</m:t>
                    </m:r>
                    <m:r>
                      <m:t xml:space="preserve">,</m:t>
                    </m:r>
                    <m:r>
                      <m:t xml:space="preserve">..</m:t>
                    </m:r>
                    <m:r>
                      <m:t xml:space="preserve">.</m:t>
                    </m:r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4720" cy="566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6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/>
          </p:nvPr>
        </p:nvSpPr>
        <p:spPr>
          <a:xfrm>
            <a:off x="8197920" y="6490080"/>
            <a:ext cx="943920" cy="3657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3/4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08" name="ZoneTexte 7"/>
              <p:cNvSpPr txBox="1"/>
              <p:nvPr/>
            </p:nvSpPr>
            <p:spPr>
              <a:xfrm>
                <a:off x="2160360" y="2520000"/>
                <a:ext cx="4954680" cy="12664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316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−</m:t>
                    </m:r>
                    <m:f>
                      <m:num>
                        <m:r>
                          <m:t xml:space="preserve">15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301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3,01</m:t>
                    </m:r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Espace réservé du texte 4"/>
          <p:cNvSpPr/>
          <p:nvPr/>
        </p:nvSpPr>
        <p:spPr>
          <a:xfrm>
            <a:off x="8197920" y="6490080"/>
            <a:ext cx="943920" cy="365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/>
          </a:bodyPr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4/4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PlaceHolder 6"/>
          <p:cNvSpPr/>
          <p:nvPr/>
        </p:nvSpPr>
        <p:spPr>
          <a:xfrm>
            <a:off x="540000" y="360000"/>
            <a:ext cx="7460280" cy="919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64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Recopie et calcule. Ensuite, écris le résultat sous la forme d’une fraction décimale et d’un nombre décimal.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11" name="ZoneTexte 8"/>
              <p:cNvSpPr txBox="1"/>
              <p:nvPr/>
            </p:nvSpPr>
            <p:spPr>
              <a:xfrm>
                <a:off x="2160360" y="2520000"/>
                <a:ext cx="5116320" cy="12664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271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−</m:t>
                    </m:r>
                    <m:f>
                      <m:num>
                        <m:r>
                          <m:t xml:space="preserve">29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...</m:t>
                    </m:r>
                    <m:r>
                      <m:t xml:space="preserve">,</m:t>
                    </m:r>
                    <m:r>
                      <m:t xml:space="preserve">..</m:t>
                    </m:r>
                    <m:r>
                      <m:t xml:space="preserve">.</m:t>
                    </m:r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4720" cy="566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6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/>
          </p:nvPr>
        </p:nvSpPr>
        <p:spPr>
          <a:xfrm>
            <a:off x="8197920" y="6490080"/>
            <a:ext cx="943920" cy="3657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4/4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14" name="ZoneTexte 9"/>
              <p:cNvSpPr txBox="1"/>
              <p:nvPr/>
            </p:nvSpPr>
            <p:spPr>
              <a:xfrm>
                <a:off x="2160360" y="2520000"/>
                <a:ext cx="4954680" cy="12664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271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−</m:t>
                    </m:r>
                    <m:f>
                      <m:num>
                        <m:r>
                          <m:t xml:space="preserve">29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242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2,42</m:t>
                    </m:r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112</TotalTime>
  <Application>LibreOffice/7.4.3.2$Windows_X86_64 LibreOffice_project/1048a8393ae2eeec98dff31b5c133c5f1d08b890</Application>
  <AppVersion>15.0000</AppVersion>
  <Words>122</Words>
  <Paragraphs>34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2025-12-23T11:07:57Z</dcterms:modified>
  <cp:revision>99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9</vt:i4>
  </property>
</Properties>
</file>